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7" r:id="rId2"/>
    <p:sldId id="279" r:id="rId3"/>
    <p:sldId id="280" r:id="rId4"/>
    <p:sldId id="281" r:id="rId5"/>
    <p:sldId id="282" r:id="rId6"/>
    <p:sldId id="283" r:id="rId7"/>
  </p:sldIdLst>
  <p:sldSz cx="9144000" cy="6858000" type="screen4x3"/>
  <p:notesSz cx="6858000" cy="9144000"/>
  <p:defaultTextStyle>
    <a:defPPr>
      <a:defRPr lang="nb-NO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40" autoAdjust="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45486-DDE5-475A-BA18-86D7474669BA}" type="datetimeFigureOut">
              <a:rPr lang="nb-NO" smtClean="0"/>
              <a:t>28.04.2014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DD77E-6502-435A-ACE7-EB56B65823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144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D77E-6502-435A-ACE7-EB56B658232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519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D77E-6502-435A-ACE7-EB56B658232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99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D77E-6502-435A-ACE7-EB56B6582325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9331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D77E-6502-435A-ACE7-EB56B6582325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4206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D77E-6502-435A-ACE7-EB56B6582325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7211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D77E-6502-435A-ACE7-EB56B6582325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2458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95558-7024-4B60-888F-49C4037BE11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1088B-4BE0-43AE-841D-AF3B6B4A932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6BCC6-7B2B-48A6-9AD4-7131B9E91B0D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4C695-4E4E-439E-8F57-E201C3542FE2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1C130-2C9E-4967-BCD2-7DE719F6548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445CE-9152-4A3F-8BC0-33C44CC8D98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91A3F-5276-48FB-816B-E80D1C5F0817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A2DEB-DB5A-487E-804B-8C3D6A0339F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553E1-BC1C-49EB-B181-19B636FFDA34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5C486-613A-46AE-BD78-EE545BEA4BD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30D45-00BA-4B08-91B8-A92CB641FCD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619D71-2020-48DB-8CA9-0EEDD209A85E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68313" y="6165850"/>
            <a:ext cx="15827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Aktivitet 3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27088" y="404813"/>
            <a:ext cx="7772400" cy="863600"/>
          </a:xfrm>
        </p:spPr>
        <p:txBody>
          <a:bodyPr/>
          <a:lstStyle/>
          <a:p>
            <a:r>
              <a:rPr lang="nb-NO" b="1">
                <a:solidFill>
                  <a:schemeClr val="tx1"/>
                </a:solidFill>
              </a:rPr>
              <a:t>Merke og lagre punkt</a:t>
            </a:r>
            <a:endParaRPr lang="nb-NO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205038"/>
            <a:ext cx="4391025" cy="3433762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nb-NO" sz="3600" b="1"/>
              <a:t>Trykk på </a:t>
            </a:r>
            <a:r>
              <a:rPr lang="nb-NO" sz="3600" b="1">
                <a:solidFill>
                  <a:srgbClr val="003399"/>
                </a:solidFill>
              </a:rPr>
              <a:t>MARK</a:t>
            </a:r>
          </a:p>
          <a:p>
            <a:pPr marL="609600" indent="-609600" algn="l">
              <a:buFontTx/>
              <a:buAutoNum type="arabicPeriod"/>
            </a:pPr>
            <a:endParaRPr lang="nb-NO"/>
          </a:p>
        </p:txBody>
      </p:sp>
      <p:pic>
        <p:nvPicPr>
          <p:cNvPr id="24583" name="Picture 7" descr="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1268413"/>
            <a:ext cx="2593975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75163" cy="4525963"/>
          </a:xfrm>
        </p:spPr>
        <p:txBody>
          <a:bodyPr/>
          <a:lstStyle/>
          <a:p>
            <a:r>
              <a:rPr lang="nb-NO"/>
              <a:t>Bruk piltastene til å gå opp til øverste rute</a:t>
            </a:r>
          </a:p>
        </p:txBody>
      </p:sp>
      <p:pic>
        <p:nvPicPr>
          <p:cNvPr id="38916" name="Picture 4" descr="Skriv navn på punkt"/>
          <p:cNvPicPr>
            <a:picLocks noChangeAspect="1" noChangeArrowheads="1"/>
          </p:cNvPicPr>
          <p:nvPr/>
        </p:nvPicPr>
        <p:blipFill>
          <a:blip r:embed="rId3" cstate="print"/>
          <a:srcRect l="1251" t="629"/>
          <a:stretch>
            <a:fillRect/>
          </a:stretch>
        </p:blipFill>
        <p:spPr bwMode="auto">
          <a:xfrm>
            <a:off x="5472113" y="873125"/>
            <a:ext cx="2840037" cy="5688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4330700" cy="4525962"/>
          </a:xfrm>
        </p:spPr>
        <p:txBody>
          <a:bodyPr/>
          <a:lstStyle/>
          <a:p>
            <a:r>
              <a:rPr lang="nb-NO" dirty="0"/>
              <a:t>Skriv inn </a:t>
            </a:r>
            <a:r>
              <a:rPr lang="nb-NO" dirty="0" smtClean="0">
                <a:solidFill>
                  <a:srgbClr val="003399"/>
                </a:solidFill>
              </a:rPr>
              <a:t>Leir</a:t>
            </a:r>
            <a:r>
              <a:rPr lang="nb-NO" dirty="0" smtClean="0"/>
              <a:t>. </a:t>
            </a:r>
            <a:endParaRPr lang="nb-NO" dirty="0"/>
          </a:p>
          <a:p>
            <a:r>
              <a:rPr lang="nb-NO" dirty="0"/>
              <a:t>Du bruker </a:t>
            </a:r>
            <a:r>
              <a:rPr lang="nb-NO" dirty="0" err="1"/>
              <a:t>piltastene</a:t>
            </a:r>
            <a:r>
              <a:rPr lang="nb-NO" dirty="0"/>
              <a:t> til å gå til bokstavene og </a:t>
            </a:r>
            <a:r>
              <a:rPr lang="nb-NO" dirty="0">
                <a:solidFill>
                  <a:srgbClr val="003399"/>
                </a:solidFill>
              </a:rPr>
              <a:t>ENTER</a:t>
            </a:r>
            <a:r>
              <a:rPr lang="nb-NO" dirty="0"/>
              <a:t> for å bekrefte bokstaven. </a:t>
            </a:r>
          </a:p>
        </p:txBody>
      </p:sp>
      <p:pic>
        <p:nvPicPr>
          <p:cNvPr id="39940" name="Picture 4" descr="Bekreft bokstaver med enter"/>
          <p:cNvPicPr>
            <a:picLocks noChangeAspect="1" noChangeArrowheads="1"/>
          </p:cNvPicPr>
          <p:nvPr/>
        </p:nvPicPr>
        <p:blipFill>
          <a:blip r:embed="rId3" cstate="print"/>
          <a:srcRect b="629"/>
          <a:stretch>
            <a:fillRect/>
          </a:stretch>
        </p:blipFill>
        <p:spPr bwMode="auto">
          <a:xfrm>
            <a:off x="5651500" y="620713"/>
            <a:ext cx="2628900" cy="5688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59263" cy="4525963"/>
          </a:xfrm>
        </p:spPr>
        <p:txBody>
          <a:bodyPr/>
          <a:lstStyle/>
          <a:p>
            <a:r>
              <a:rPr lang="nb-NO"/>
              <a:t>Når du er ferdig men å skrive navnet velger du </a:t>
            </a:r>
            <a:r>
              <a:rPr lang="nb-NO">
                <a:solidFill>
                  <a:srgbClr val="003399"/>
                </a:solidFill>
              </a:rPr>
              <a:t>OK</a:t>
            </a:r>
            <a:r>
              <a:rPr lang="nb-NO"/>
              <a:t> og trykker </a:t>
            </a:r>
            <a:r>
              <a:rPr lang="nb-NO">
                <a:solidFill>
                  <a:srgbClr val="003399"/>
                </a:solidFill>
              </a:rPr>
              <a:t>ENTER</a:t>
            </a:r>
            <a:r>
              <a:rPr lang="nb-NO"/>
              <a:t> for å bekrefte navnet.</a:t>
            </a:r>
          </a:p>
        </p:txBody>
      </p:sp>
      <p:pic>
        <p:nvPicPr>
          <p:cNvPr id="40964" name="Picture 4" descr="Bekreft navn med OK"/>
          <p:cNvPicPr>
            <a:picLocks noChangeAspect="1" noChangeArrowheads="1"/>
          </p:cNvPicPr>
          <p:nvPr/>
        </p:nvPicPr>
        <p:blipFill>
          <a:blip r:embed="rId3" cstate="print"/>
          <a:srcRect b="629"/>
          <a:stretch>
            <a:fillRect/>
          </a:stretch>
        </p:blipFill>
        <p:spPr bwMode="auto">
          <a:xfrm>
            <a:off x="5651500" y="620713"/>
            <a:ext cx="2714625" cy="5688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70338" cy="4525963"/>
          </a:xfrm>
        </p:spPr>
        <p:txBody>
          <a:bodyPr/>
          <a:lstStyle/>
          <a:p>
            <a:r>
              <a:rPr lang="nb-NO" dirty="0"/>
              <a:t>Bekreft navnet med å gå ned til </a:t>
            </a:r>
            <a:r>
              <a:rPr lang="nb-NO" dirty="0">
                <a:solidFill>
                  <a:srgbClr val="003399"/>
                </a:solidFill>
              </a:rPr>
              <a:t>OK</a:t>
            </a:r>
            <a:r>
              <a:rPr lang="nb-NO" dirty="0"/>
              <a:t> og trykke </a:t>
            </a:r>
            <a:r>
              <a:rPr lang="nb-NO" dirty="0">
                <a:solidFill>
                  <a:srgbClr val="003399"/>
                </a:solidFill>
              </a:rPr>
              <a:t>ENTER</a:t>
            </a:r>
          </a:p>
        </p:txBody>
      </p:sp>
      <p:pic>
        <p:nvPicPr>
          <p:cNvPr id="41988" name="Picture 4" descr="Bekreft endringene med enter"/>
          <p:cNvPicPr>
            <a:picLocks noChangeAspect="1" noChangeArrowheads="1"/>
          </p:cNvPicPr>
          <p:nvPr/>
        </p:nvPicPr>
        <p:blipFill>
          <a:blip r:embed="rId3" cstate="print"/>
          <a:srcRect l="1244" t="629"/>
          <a:stretch>
            <a:fillRect/>
          </a:stretch>
        </p:blipFill>
        <p:spPr bwMode="auto">
          <a:xfrm>
            <a:off x="4752975" y="836613"/>
            <a:ext cx="2859088" cy="5688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70338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nb-NO" dirty="0" smtClean="0">
                <a:solidFill>
                  <a:srgbClr val="003399"/>
                </a:solidFill>
              </a:rPr>
              <a:t>LEIREN </a:t>
            </a:r>
            <a:r>
              <a:rPr lang="nb-NO" dirty="0" smtClean="0"/>
              <a:t>vises nå som et blått flagg på kartet</a:t>
            </a:r>
            <a:endParaRPr lang="nb-NO" dirty="0"/>
          </a:p>
        </p:txBody>
      </p:sp>
      <p:pic>
        <p:nvPicPr>
          <p:cNvPr id="1027" name="Picture 3" descr="E:\DCIM\100NCD60\DSC_7832.JPG"/>
          <p:cNvPicPr>
            <a:picLocks noChangeAspect="1" noChangeArrowheads="1"/>
          </p:cNvPicPr>
          <p:nvPr/>
        </p:nvPicPr>
        <p:blipFill>
          <a:blip r:embed="rId3" cstate="print">
            <a:lum bright="25000" contrast="10000"/>
          </a:blip>
          <a:srcRect/>
          <a:stretch>
            <a:fillRect/>
          </a:stretch>
        </p:blipFill>
        <p:spPr bwMode="auto">
          <a:xfrm>
            <a:off x="4499992" y="548680"/>
            <a:ext cx="4021281" cy="60064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4953</TotalTime>
  <Words>82</Words>
  <Application>Microsoft Office PowerPoint</Application>
  <PresentationFormat>Skjermfremvisning (4:3)</PresentationFormat>
  <Paragraphs>15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Standard utforming</vt:lpstr>
      <vt:lpstr>Merke og lagre punkt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Bodø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 (Global Positioning System)</dc:title>
  <dc:creator>morole</dc:creator>
  <cp:lastModifiedBy>Annette Ekman</cp:lastModifiedBy>
  <cp:revision>30</cp:revision>
  <dcterms:created xsi:type="dcterms:W3CDTF">2007-01-29T14:36:35Z</dcterms:created>
  <dcterms:modified xsi:type="dcterms:W3CDTF">2014-04-28T09:04:40Z</dcterms:modified>
</cp:coreProperties>
</file>